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2880320" cy="20162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гостях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у Дяди Стёпы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1298444273_dyadya-stepa-milicio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573111"/>
            <a:ext cx="4663802" cy="6065639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3168352" cy="28578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МБОУ ШКОЛА № 132</a:t>
            </a:r>
          </a:p>
          <a:p>
            <a:r>
              <a:rPr lang="ru-RU" b="1" dirty="0">
                <a:solidFill>
                  <a:schemeClr val="tx1"/>
                </a:solidFill>
              </a:rPr>
              <a:t>Дробина Т. А. учитель начальных классов.</a:t>
            </a:r>
          </a:p>
          <a:p>
            <a:r>
              <a:rPr lang="ru-RU" b="1" dirty="0">
                <a:solidFill>
                  <a:schemeClr val="tx1"/>
                </a:solidFill>
              </a:rPr>
              <a:t>2014 год</a:t>
            </a:r>
          </a:p>
          <a:p>
            <a:r>
              <a:rPr lang="ru-RU" b="1" dirty="0">
                <a:solidFill>
                  <a:schemeClr val="tx1"/>
                </a:solidFill>
              </a:rPr>
              <a:t>Курс «Окружающий мир».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Где находятся пешеходные переходы у  нашей школы?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mult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700808"/>
            <a:ext cx="3575648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МОЛОДЦЫ!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301208"/>
            <a:ext cx="7992888" cy="12961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                         Соблюдайте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     Правила Дорожного Движения!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304100018_diadia_stepa_militsioner_0-17-08_4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268760"/>
            <a:ext cx="5486400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Отгадайте загадку.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Что за странная лошадка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Вся в полоску, как тетрадка?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Отгадайте загадку.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Что за странная лошадка?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Вся в полоску,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как тетрадка.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Down-House_ru_1285170127_1285133216_88cb9e2d921a9ff0-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708920"/>
            <a:ext cx="3816423" cy="3962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d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7272808" cy="6424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Кто из ребят ведет себя правильно?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voprosDoro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6336704" cy="46094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27223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Почему  важно переходить улицу по пешеходному переходу?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323325943_24052011_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5" y="3088735"/>
            <a:ext cx="4752528" cy="3564396"/>
          </a:xfrm>
        </p:spPr>
      </p:pic>
      <p:pic>
        <p:nvPicPr>
          <p:cNvPr id="5" name="Рисунок 4" descr="69462_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0"/>
            <a:ext cx="4283968" cy="3212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3356992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Какие  пешеходные переходы вы знаете?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456384" cy="50265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Когда нужно переходить улицу по пешеходному переходу?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79876346_1320822014_eb7f8d2b5b9c0883a5ae726257d1a441_golub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5256584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Отгадайте загадку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Ездить нужно осторожно,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За рога держаться можно.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Жаль, вот только гривы нет.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Что за конь?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Отгадайте загадку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Ездить нужно осторожно,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За рога держаться можно.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Жаль, вот только гривы нет.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Что за конь?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00000097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356992"/>
            <a:ext cx="2852936" cy="28529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1" y="4437112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Как вы думаете, можно ли вам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ездить по проезжей части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на велосипеде?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165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В гостях  у Дяди Стёпы</vt:lpstr>
      <vt:lpstr>Отгадайте загадку.</vt:lpstr>
      <vt:lpstr>Отгадайте загадку.</vt:lpstr>
      <vt:lpstr>Презентация PowerPoint</vt:lpstr>
      <vt:lpstr>Кто из ребят ведет себя правильно?</vt:lpstr>
      <vt:lpstr>Почему  важно переходить улицу по пешеходному переходу?</vt:lpstr>
      <vt:lpstr>Когда нужно переходить улицу по пешеходному переходу?</vt:lpstr>
      <vt:lpstr>Отгадайте загадку</vt:lpstr>
      <vt:lpstr>Отгадайте загадку</vt:lpstr>
      <vt:lpstr>Где находятся пешеходные переходы у  нашей школы?</vt:lpstr>
      <vt:lpstr>МОЛОДЦЫ!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 у Дяди Стёпы</dc:title>
  <cp:lastModifiedBy>user</cp:lastModifiedBy>
  <cp:revision>10</cp:revision>
  <dcterms:modified xsi:type="dcterms:W3CDTF">2017-11-27T09:14:11Z</dcterms:modified>
</cp:coreProperties>
</file>